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8f8cb3b58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8f8cb3b58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8f8cb3b58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8f8cb3b58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8f8cb3b58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8f8cb3b58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8f8cb3b58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8f8cb3b58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8f8cb3b58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8f8cb3b58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8f8cb3b5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8f8cb3b5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8f8cb3b58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8f8cb3b58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8f8cb3b58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8f8cb3b58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8f8cb3b58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8f8cb3b58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8f8cb3b5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8f8cb3b5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8f8cb3b5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8f8cb3b5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8f8cb3b58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8f8cb3b58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Temple of the Lost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Team: Golden Ducks</a:t>
            </a:r>
            <a:endParaRPr sz="3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Axure Prototype Presentation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Due: Wednesday, Nov 20, 2019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Group Members: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Hussy Hussein, Jordan Odu, Frankie Reitzel, Jordan Odu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Guides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46225" y="1152475"/>
            <a:ext cx="3999900" cy="16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Light was used for items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Made to contrast the dark background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Monochromatic</a:t>
            </a:r>
            <a:r>
              <a:rPr lang="en"/>
              <a:t> allowed for more shade choices</a:t>
            </a:r>
            <a:endParaRPr/>
          </a:p>
        </p:txBody>
      </p:sp>
      <p:sp>
        <p:nvSpPr>
          <p:cNvPr id="119" name="Google Shape;119;p22"/>
          <p:cNvSpPr txBox="1"/>
          <p:nvPr>
            <p:ph idx="2" type="body"/>
          </p:nvPr>
        </p:nvSpPr>
        <p:spPr>
          <a:xfrm>
            <a:off x="4832400" y="1152475"/>
            <a:ext cx="39999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Meant to give an </a:t>
            </a:r>
            <a:r>
              <a:rPr lang="en"/>
              <a:t>eerie</a:t>
            </a:r>
            <a:r>
              <a:rPr lang="en"/>
              <a:t> temple feeling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Much darker to contrast items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Gives the illusion of being in a dark room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b="11730" l="27907" r="27872" t="58892"/>
          <a:stretch/>
        </p:blipFill>
        <p:spPr>
          <a:xfrm>
            <a:off x="255050" y="3020525"/>
            <a:ext cx="4091074" cy="167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4">
            <a:alphaModFix/>
          </a:blip>
          <a:srcRect b="41626" l="27901" r="28200" t="30203"/>
          <a:stretch/>
        </p:blipFill>
        <p:spPr>
          <a:xfrm>
            <a:off x="4832400" y="3039288"/>
            <a:ext cx="4142424" cy="163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Guide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236800" cy="16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Chosen to depict and old environment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Give an ancient feel to much of the game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Readable but still old looking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fonts were not available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12281" l="27673" r="28106" t="72541"/>
          <a:stretch/>
        </p:blipFill>
        <p:spPr>
          <a:xfrm>
            <a:off x="311700" y="3978424"/>
            <a:ext cx="5051424" cy="9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 b="64000" l="27982" r="27796" t="19033"/>
          <a:stretch/>
        </p:blipFill>
        <p:spPr>
          <a:xfrm>
            <a:off x="4226225" y="2804748"/>
            <a:ext cx="4606080" cy="9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Failures/Challenges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136" name="Google Shape;136;p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self-made graphics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3D effects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interaction options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Introduction</a:t>
            </a:r>
            <a:endParaRPr sz="4400"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268550" y="1618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Not seeing what is to come</a:t>
            </a:r>
            <a:endParaRPr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Setting is in the dark</a:t>
            </a:r>
            <a:endParaRPr sz="19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Learning to use what you have wisely</a:t>
            </a:r>
            <a:endParaRPr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Limited amount of light</a:t>
            </a:r>
            <a:endParaRPr sz="19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Everything is not as it seems</a:t>
            </a:r>
            <a:endParaRPr sz="23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Cupcakes are bad, ducks are good</a:t>
            </a:r>
            <a:endParaRPr sz="19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300"/>
              <a:buChar char="●"/>
            </a:pPr>
            <a:r>
              <a:rPr lang="en" sz="2300">
                <a:solidFill>
                  <a:srgbClr val="FFFF00"/>
                </a:solidFill>
              </a:rPr>
              <a:t>All phenomenons have to do with exploring the unexpected</a:t>
            </a:r>
            <a:endParaRPr sz="23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Playthrough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Rules of the game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Players must make a choice on which door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Ducks give light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Cupcakes take it away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 run out of light and this will cause you to lose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Duck and light replenish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Every duck gives you more light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There are limited ducks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 with ducks you must watch how much light you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Dark </a:t>
            </a:r>
            <a:r>
              <a:rPr lang="en"/>
              <a:t>panels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 for the feeling of unknown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 not follow a pattern adding a challenge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11" y="647275"/>
            <a:ext cx="36739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Skills learned throughout the game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Conserving light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Strategically picking areas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looking objects aren’t always good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wrong move can end the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the player walks away from the game with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resources wisely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Becoming more aware of surroundings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550" y="743100"/>
            <a:ext cx="2548025" cy="38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Aesthetics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112900" cy="36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Evokes</a:t>
            </a:r>
            <a:r>
              <a:rPr lang="en"/>
              <a:t> a sense of </a:t>
            </a:r>
            <a:r>
              <a:rPr lang="en"/>
              <a:t>perseverance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narrative allows for a reason to continue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reward of finding a duck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Confusion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panels are random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items are meant to trick the player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Responsability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Watching the resources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Keeping in mind the reason for the mission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6628" y="-431500"/>
            <a:ext cx="2804775" cy="39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181" y="2806799"/>
            <a:ext cx="3034076" cy="21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Narratives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